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2" r:id="rId12"/>
    <p:sldId id="268" r:id="rId13"/>
    <p:sldId id="269" r:id="rId14"/>
    <p:sldId id="270" r:id="rId15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17"/>
    </p:embeddedFont>
    <p:embeddedFont>
      <p:font typeface="Nunito" panose="020B0604020202020204" charset="0"/>
      <p:regular r:id="rId18"/>
      <p:bold r:id="rId19"/>
      <p:italic r:id="rId20"/>
      <p:boldItalic r:id="rId21"/>
    </p:embeddedFont>
    <p:embeddedFont>
      <p:font typeface="Lobster" panose="020B0604020202020204" charset="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6E6DE5-BFA7-427D-AB76-C9E7BE29B395}">
  <a:tblStyle styleId="{E46E6DE5-BFA7-427D-AB76-C9E7BE29B3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37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372317e7b4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372317e7b4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372317e7b4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372317e7b4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491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372317e7b4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372317e7b4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372317e7b4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372317e7b4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372317e7b4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372317e7b4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372317e7b4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372317e7b4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372317e7b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372317e7b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372317e7b4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372317e7b4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372317e7b4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372317e7b4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372317e7b4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372317e7b4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372317e7b4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372317e7b4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372317e7b4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372317e7b4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372317e7b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372317e7b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/>
        </p:nvSpPr>
        <p:spPr>
          <a:xfrm>
            <a:off x="3333750" y="1853625"/>
            <a:ext cx="43815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900">
                <a:solidFill>
                  <a:srgbClr val="1C4587"/>
                </a:solidFill>
                <a:latin typeface="Lobster"/>
                <a:ea typeface="Lobster"/>
                <a:cs typeface="Lobster"/>
                <a:sym typeface="Lobster"/>
              </a:rPr>
              <a:t>Instagram</a:t>
            </a:r>
            <a:endParaRPr sz="6900">
              <a:solidFill>
                <a:srgbClr val="1C4587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129" name="Google Shape;12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050" y="2027200"/>
            <a:ext cx="1781325" cy="997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3"/>
          <p:cNvSpPr/>
          <p:nvPr/>
        </p:nvSpPr>
        <p:spPr>
          <a:xfrm>
            <a:off x="1554775" y="1384375"/>
            <a:ext cx="6160500" cy="23535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/>
        </p:nvSpPr>
        <p:spPr>
          <a:xfrm>
            <a:off x="4700125" y="1444525"/>
            <a:ext cx="32121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latin typeface="Courier New"/>
                <a:ea typeface="Courier New"/>
                <a:cs typeface="Courier New"/>
                <a:sym typeface="Courier New"/>
              </a:rPr>
              <a:t>Each post has option to like, comment or share to an external source, replies to comments are also enabled</a:t>
            </a:r>
            <a:endParaRPr sz="17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8" name="Google Shape;188;p22"/>
          <p:cNvSpPr txBox="1"/>
          <p:nvPr/>
        </p:nvSpPr>
        <p:spPr>
          <a:xfrm>
            <a:off x="5278225" y="420925"/>
            <a:ext cx="2055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latin typeface="Courier New"/>
                <a:ea typeface="Courier New"/>
                <a:cs typeface="Courier New"/>
                <a:sym typeface="Courier New"/>
              </a:rPr>
              <a:t>Instagram Feed </a:t>
            </a:r>
            <a:endParaRPr sz="17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324" y="280416"/>
            <a:ext cx="2271997" cy="45217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/>
        </p:nvSpPr>
        <p:spPr>
          <a:xfrm>
            <a:off x="4015740" y="4267200"/>
            <a:ext cx="323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latin typeface="Courier New"/>
                <a:ea typeface="Courier New"/>
                <a:cs typeface="Courier New"/>
                <a:sym typeface="Courier New"/>
              </a:rPr>
              <a:t>Share Posts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600" y="376800"/>
            <a:ext cx="2270240" cy="41930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740" y="876673"/>
            <a:ext cx="4387953" cy="209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167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/>
        </p:nvSpPr>
        <p:spPr>
          <a:xfrm>
            <a:off x="3364700" y="4475625"/>
            <a:ext cx="266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Messaging Page 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24" y="438911"/>
            <a:ext cx="7839456" cy="4077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"/>
          <p:cNvSpPr txBox="1"/>
          <p:nvPr/>
        </p:nvSpPr>
        <p:spPr>
          <a:xfrm>
            <a:off x="4168140" y="552450"/>
            <a:ext cx="323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Mobile Responsive 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790" y="329184"/>
            <a:ext cx="2810067" cy="44256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>
            <a:spLocks noGrp="1"/>
          </p:cNvSpPr>
          <p:nvPr>
            <p:ph type="title"/>
          </p:nvPr>
        </p:nvSpPr>
        <p:spPr>
          <a:xfrm>
            <a:off x="2279650" y="1658400"/>
            <a:ext cx="448945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dirty="0" smtClean="0">
                <a:latin typeface="Impact"/>
                <a:ea typeface="Impact"/>
                <a:cs typeface="Impact"/>
                <a:sym typeface="Impact"/>
              </a:rPr>
              <a:t>Thank you </a:t>
            </a:r>
            <a:endParaRPr sz="7000" dirty="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/>
        </p:nvSpPr>
        <p:spPr>
          <a:xfrm>
            <a:off x="1792475" y="1447600"/>
            <a:ext cx="5664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136" name="Google Shape;136;p14"/>
          <p:cNvGraphicFramePr/>
          <p:nvPr>
            <p:extLst>
              <p:ext uri="{D42A27DB-BD31-4B8C-83A1-F6EECF244321}">
                <p14:modId xmlns:p14="http://schemas.microsoft.com/office/powerpoint/2010/main" val="3350268333"/>
              </p:ext>
            </p:extLst>
          </p:nvPr>
        </p:nvGraphicFramePr>
        <p:xfrm>
          <a:off x="1004975" y="1495125"/>
          <a:ext cx="7239000" cy="1981050"/>
        </p:xfrm>
        <a:graphic>
          <a:graphicData uri="http://schemas.openxmlformats.org/drawingml/2006/table">
            <a:tbl>
              <a:tblPr>
                <a:noFill/>
                <a:tableStyleId>{E46E6DE5-BFA7-427D-AB76-C9E7BE29B395}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183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NAME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NUID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183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Saaketh Chaganty</a:t>
                      </a:r>
                      <a:endParaRPr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002749652</a:t>
                      </a:r>
                      <a:endParaRPr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183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Nikhil Kotha</a:t>
                      </a:r>
                      <a:endParaRPr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002651481</a:t>
                      </a:r>
                      <a:endParaRPr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183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Vivek Reddy Alla</a:t>
                      </a:r>
                      <a:endParaRPr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b="1" dirty="0" smtClean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002843447</a:t>
                      </a:r>
                      <a:endParaRPr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183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Ansh Rathod</a:t>
                      </a:r>
                      <a:endParaRPr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002840576</a:t>
                      </a:r>
                      <a:endParaRPr b="1" dirty="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819150" y="5007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Project Description: 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2" name="Google Shape;142;p15"/>
          <p:cNvSpPr txBox="1">
            <a:spLocks noGrp="1"/>
          </p:cNvSpPr>
          <p:nvPr>
            <p:ph type="body" idx="1"/>
          </p:nvPr>
        </p:nvSpPr>
        <p:spPr>
          <a:xfrm>
            <a:off x="1317000" y="1079250"/>
            <a:ext cx="6702600" cy="3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307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en" sz="1307" b="1" dirty="0">
                <a:latin typeface="Courier New"/>
                <a:ea typeface="Courier New"/>
                <a:cs typeface="Courier New"/>
                <a:sym typeface="Courier New"/>
              </a:rPr>
              <a:t>An Instagram clone website aims to provide a social media platform that imitates Instagram's features and functionalities. With the ability to share photos and videos, follow other users, like and comment on posts, among others, Instagram has become a highly popular social media platform. An Instagram clone website would similarly offer these features and allow users to share their media, follow others, and engage with their community.</a:t>
            </a:r>
            <a:endParaRPr sz="1307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endParaRPr sz="1307" b="1" dirty="0"/>
          </a:p>
          <a:p>
            <a:pPr marL="0" lvl="0" indent="0" algn="ctr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en" sz="1307" b="1" dirty="0">
                <a:latin typeface="Courier New"/>
                <a:ea typeface="Courier New"/>
                <a:cs typeface="Courier New"/>
                <a:sym typeface="Courier New"/>
              </a:rPr>
              <a:t>There are several reasons why one might choose to use an Instagram clone website, including the creation of a new social media platform that caters to a specific niche or community. Additionally, some users may be looking for alternatives to Instagram, either because they are dissatisfied with the platform or simply looking for something different.</a:t>
            </a:r>
            <a:endParaRPr sz="1307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endParaRPr sz="1207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endParaRPr sz="1007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>
            <a:spLocks noGrp="1"/>
          </p:cNvSpPr>
          <p:nvPr>
            <p:ph type="title"/>
          </p:nvPr>
        </p:nvSpPr>
        <p:spPr>
          <a:xfrm>
            <a:off x="819150" y="824175"/>
            <a:ext cx="75057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Tech stack 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graphicFrame>
        <p:nvGraphicFramePr>
          <p:cNvPr id="148" name="Google Shape;148;p16"/>
          <p:cNvGraphicFramePr/>
          <p:nvPr/>
        </p:nvGraphicFramePr>
        <p:xfrm>
          <a:off x="1712100" y="1709750"/>
          <a:ext cx="5719800" cy="2023875"/>
        </p:xfrm>
        <a:graphic>
          <a:graphicData uri="http://schemas.openxmlformats.org/drawingml/2006/table">
            <a:tbl>
              <a:tblPr>
                <a:noFill/>
                <a:tableStyleId>{E46E6DE5-BFA7-427D-AB76-C9E7BE29B395}</a:tableStyleId>
              </a:tblPr>
              <a:tblGrid>
                <a:gridCol w="2859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9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FRONT END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BACK END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HTML/CSS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Node.js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React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JavaScript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Bootstrap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819150" y="288800"/>
            <a:ext cx="7505700" cy="72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Screenshots of Instagram 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2036353" y="4515075"/>
            <a:ext cx="215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Create new user 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6" name="Google Shape;156;p17"/>
          <p:cNvSpPr txBox="1"/>
          <p:nvPr/>
        </p:nvSpPr>
        <p:spPr>
          <a:xfrm>
            <a:off x="5478638" y="4200550"/>
            <a:ext cx="1734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User Login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730" y="821940"/>
            <a:ext cx="2133723" cy="36931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165" y="1017800"/>
            <a:ext cx="2903546" cy="32209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/>
        </p:nvSpPr>
        <p:spPr>
          <a:xfrm>
            <a:off x="2087382" y="4384075"/>
            <a:ext cx="4871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Home </a:t>
            </a:r>
            <a:r>
              <a:rPr lang="en" b="1" dirty="0" smtClean="0">
                <a:latin typeface="Courier New"/>
                <a:ea typeface="Courier New"/>
                <a:cs typeface="Courier New"/>
                <a:sym typeface="Courier New"/>
              </a:rPr>
              <a:t>page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856" y="609599"/>
            <a:ext cx="6778752" cy="35844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/>
        </p:nvSpPr>
        <p:spPr>
          <a:xfrm>
            <a:off x="3972375" y="4498575"/>
            <a:ext cx="288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User Account 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72" y="658368"/>
            <a:ext cx="7997952" cy="37307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/>
        </p:nvSpPr>
        <p:spPr>
          <a:xfrm>
            <a:off x="3495900" y="4422100"/>
            <a:ext cx="247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Edit information </a:t>
            </a:r>
            <a:endParaRPr sz="15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" y="414528"/>
            <a:ext cx="8193024" cy="40075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/>
        </p:nvSpPr>
        <p:spPr>
          <a:xfrm>
            <a:off x="3597650" y="4518475"/>
            <a:ext cx="231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Discover </a:t>
            </a:r>
            <a:r>
              <a:rPr lang="en" b="1" dirty="0" smtClean="0">
                <a:latin typeface="Courier New"/>
                <a:ea typeface="Courier New"/>
                <a:cs typeface="Courier New"/>
                <a:sym typeface="Courier New"/>
              </a:rPr>
              <a:t>page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75" y="524256"/>
            <a:ext cx="7766305" cy="37673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1058</TotalTime>
  <Words>213</Words>
  <Application>Microsoft Office PowerPoint</Application>
  <PresentationFormat>On-screen Show (16:9)</PresentationFormat>
  <Paragraphs>37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Impact</vt:lpstr>
      <vt:lpstr>Courier New</vt:lpstr>
      <vt:lpstr>Nunito</vt:lpstr>
      <vt:lpstr>Lobster</vt:lpstr>
      <vt:lpstr>Calibri</vt:lpstr>
      <vt:lpstr>Shift</vt:lpstr>
      <vt:lpstr>PowerPoint Presentation</vt:lpstr>
      <vt:lpstr>PowerPoint Presentation</vt:lpstr>
      <vt:lpstr>Project Description: </vt:lpstr>
      <vt:lpstr>Tech stack </vt:lpstr>
      <vt:lpstr>Screenshots of Instagram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Nikhil Kotha</dc:creator>
  <cp:lastModifiedBy>Nikhil Kotha</cp:lastModifiedBy>
  <cp:revision>9</cp:revision>
  <dcterms:modified xsi:type="dcterms:W3CDTF">2024-04-18T19:54:21Z</dcterms:modified>
</cp:coreProperties>
</file>